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73" r:id="rId4"/>
    <p:sldId id="271" r:id="rId5"/>
    <p:sldId id="272" r:id="rId6"/>
    <p:sldId id="276" r:id="rId7"/>
    <p:sldId id="274" r:id="rId8"/>
    <p:sldId id="275" r:id="rId9"/>
    <p:sldId id="258" r:id="rId10"/>
    <p:sldId id="259" r:id="rId11"/>
    <p:sldId id="260" r:id="rId12"/>
    <p:sldId id="261" r:id="rId13"/>
    <p:sldId id="262" r:id="rId14"/>
    <p:sldId id="265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7"/>
    <p:restoredTop sz="74388"/>
  </p:normalViewPr>
  <p:slideViewPr>
    <p:cSldViewPr snapToGrid="0">
      <p:cViewPr varScale="1">
        <p:scale>
          <a:sx n="72" d="100"/>
          <a:sy n="72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Generally about working with messy, case study oriented, </a:t>
            </a:r>
            <a:r>
              <a:rPr lang="en-US" dirty="0" err="1"/>
              <a:t>experiental</a:t>
            </a:r>
            <a:r>
              <a:rPr lang="en-US" dirty="0"/>
              <a:t> evidence.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Measurable, at scale</a:t>
            </a:r>
            <a:r>
              <a:rPr lang="en-US"/>
              <a:t>, takes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/slide/10513247/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/figure/A-generalized-humanities-research-workflow-It-contains-six-circles-to-represent-the_fig1_364245293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audible dataset.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project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</a:t>
            </a:r>
          </a:p>
          <a:p>
            <a:r>
              <a:rPr lang="en-US" sz="2000" dirty="0"/>
              <a:t>Click google sheets</a:t>
            </a:r>
          </a:p>
          <a:p>
            <a:r>
              <a:rPr lang="en-US" sz="2000" dirty="0"/>
              <a:t>You should be able to find the audible dataset if it’s on your google drive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500" dirty="0"/>
              <a:t>Click “add a chart”</a:t>
            </a:r>
          </a:p>
          <a:p>
            <a:r>
              <a:rPr lang="en-US" sz="1500" dirty="0"/>
              <a:t>Select “Table with Bars”</a:t>
            </a:r>
          </a:p>
          <a:p>
            <a:r>
              <a:rPr lang="en-US" sz="1500" dirty="0"/>
              <a:t>Note the dimensions and axes – we can change them.</a:t>
            </a:r>
          </a:p>
          <a:p>
            <a:r>
              <a:rPr lang="en-US" sz="1500" dirty="0"/>
              <a:t>By default we got a chart of most common books. But we can change that! Let’s modify settings from top to bottom.</a:t>
            </a:r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US" sz="1700"/>
              <a:t>Drag a data field over. Let’s grab “language”</a:t>
            </a:r>
          </a:p>
          <a:p>
            <a:r>
              <a:rPr lang="en-US" sz="1700"/>
              <a:t>Expand the chart and click it</a:t>
            </a:r>
          </a:p>
          <a:p>
            <a:r>
              <a:rPr lang="en-US" sz="1700"/>
              <a:t>Change it to a pie chart</a:t>
            </a:r>
          </a:p>
          <a:p>
            <a:r>
              <a:rPr lang="en-US" sz="1700"/>
              <a:t>Then again to a time series</a:t>
            </a:r>
          </a:p>
          <a:p>
            <a:r>
              <a:rPr lang="en-US" sz="1700"/>
              <a:t>Google will infer a lot!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– we can change them.</a:t>
            </a:r>
          </a:p>
          <a:p>
            <a:r>
              <a:rPr lang="en-US" sz="1800" dirty="0"/>
              <a:t>I changed the default to the bottom</a:t>
            </a:r>
          </a:p>
          <a:p>
            <a:r>
              <a:rPr lang="en-US" sz="1800" dirty="0"/>
              <a:t>Pay attention not just to the metrics but also to whether they are raw counts/sums/avg</a:t>
            </a:r>
          </a:p>
          <a:p>
            <a:r>
              <a:rPr lang="en-US" sz="1800" dirty="0"/>
              <a:t>Try playing around by changing these values and also the style menu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tool and see what you can do!</a:t>
            </a:r>
          </a:p>
          <a:p>
            <a:r>
              <a:rPr lang="en-US" dirty="0"/>
              <a:t>I’ll float to help</a:t>
            </a:r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568-E6F7-6640-EBC3-DA102CCB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Qualitative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CFAA-551B-ADF5-5FB7-85656B0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6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itative vs quantitative research">
            <a:extLst>
              <a:ext uri="{FF2B5EF4-FFF2-40B4-BE49-F238E27FC236}">
                <a16:creationId xmlns:a16="http://schemas.microsoft.com/office/drawing/2014/main" id="{7E5035EB-1038-129D-ADFE-0FE0B0C7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9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BB6-8DA2-1082-4CF0-8F937AF8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Quantitative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2C60-4DF6-DF5A-78AB-A5342917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itative vs quantitative research">
            <a:extLst>
              <a:ext uri="{FF2B5EF4-FFF2-40B4-BE49-F238E27FC236}">
                <a16:creationId xmlns:a16="http://schemas.microsoft.com/office/drawing/2014/main" id="{B192A72F-BA37-60C1-984C-49882DF9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FB9-235E-49B4-F48A-F7EB052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6905-FAA0-3551-2461-C2FFAB76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2F133E-04F1-9431-2F29-9AAF7786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CD0B-9B39-FAF1-9CC3-C94C5DE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2224-D153-6812-8C10-506902A6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E3C10083-A09F-9FB7-C663-ABE3FC92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88"/>
            <a:ext cx="12192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Digital Humanities? – Digital Scholarship Summer Fellows 2021">
            <a:extLst>
              <a:ext uri="{FF2B5EF4-FFF2-40B4-BE49-F238E27FC236}">
                <a16:creationId xmlns:a16="http://schemas.microsoft.com/office/drawing/2014/main" id="{74713701-34B2-B7BC-6C6C-BCEBDA02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3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487</Words>
  <Application>Microsoft Macintosh PowerPoint</Application>
  <PresentationFormat>Widescreen</PresentationFormat>
  <Paragraphs>70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Analysis Week 6</vt:lpstr>
      <vt:lpstr>What is Qualitative Analysis?</vt:lpstr>
      <vt:lpstr>PowerPoint Presentation</vt:lpstr>
      <vt:lpstr>What is Quantitative Analysis?</vt:lpstr>
      <vt:lpstr>PowerPoint Presentation</vt:lpstr>
      <vt:lpstr>PowerPoint Presentation</vt:lpstr>
      <vt:lpstr>PowerPoint Presentation</vt:lpstr>
      <vt:lpstr>PowerPoint Presentation</vt:lpstr>
      <vt:lpstr>Looker Studio</vt:lpstr>
      <vt:lpstr>PowerPoint Presentation</vt:lpstr>
      <vt:lpstr>Plan</vt:lpstr>
      <vt:lpstr>Upload our Data to Google Sheets</vt:lpstr>
      <vt:lpstr>Make a New Project and Add Our Data</vt:lpstr>
      <vt:lpstr>Adding a Table</vt:lpstr>
      <vt:lpstr>Language Graphing</vt:lpstr>
      <vt:lpstr>Adding a Scatterplot</vt:lpstr>
      <vt:lpstr>Work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248</cp:revision>
  <dcterms:created xsi:type="dcterms:W3CDTF">2024-12-10T15:14:51Z</dcterms:created>
  <dcterms:modified xsi:type="dcterms:W3CDTF">2024-12-19T18:46:08Z</dcterms:modified>
</cp:coreProperties>
</file>